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AF0"/>
    <a:srgbClr val="BFC4C9"/>
    <a:srgbClr val="51709E"/>
    <a:srgbClr val="3A4053"/>
    <a:srgbClr val="5B6066"/>
    <a:srgbClr val="272A3B"/>
    <a:srgbClr val="EEDB98"/>
    <a:srgbClr val="967446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 varScale="1">
        <p:scale>
          <a:sx n="45" d="100"/>
          <a:sy n="45" d="100"/>
        </p:scale>
        <p:origin x="41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Baicha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Hoge kwaliteit keramische theeset met matte afwerking en bamboe serveerschaal. Inclusief een theepot (500 ml) met roestvrijstalen deksel en theezeef, en twee kopjes (150 ml). In kraftpapier doos.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Rapor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Gerecycleerde ABS bureaubevochtiger met veelkleurig LED-licht. Inclusief USB lader kabel. Tankinhoud: 280 ml.</a:t>
            </a:r>
            <a:r>
              <a:rPr lang="en-US" sz="1000" dirty="0" err="1"/>
              <a:t/>
            </a:r>
            <a:r>
              <a:rPr lang="en-US" sz="1000" dirty="0"/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Pulux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Luxe reisorganisator met ritssluiting en paspoortkoffer van gerecycled PU-leer. Met meerdere binnenvakken voor documenten, kaarten en reisbenodigdheden.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52917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Bewandel het pad naar succes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Investeer in reisreclame zoals promotietassen, bidons en reiskussens en maak van jouw merk het meest praktische en stijlvolle accessoire voor allerlei soorten reizen.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74700" y="13186337"/>
            <a:ext cx="1686749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FestiFon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Waterdichte RPET crossbody mobiele telefoontas met rits hoofdvak, voorvak en verstelbaar sleutelkoord.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Copsul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AP800050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2 st espressokop set met koffiecapsule vormige dubbelwandige geïsoleerde thermokopjes in gerecycled roestvrij staal, 80 ml. In kraftpapier doos.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Khumbu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Dubbelwandige, gerecyclede roestvrijstalen vacuümgeïsoleerde fles met rubberen afwerking en siliconen draaggreep, 500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ggyász és táskák, táska, bőrönd, kiegészítő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63F7BBB-1A13-7F26-55B6-E0BDC0B5F0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2" y="11608735"/>
            <a:ext cx="1286489" cy="1286489"/>
          </a:xfrm>
          <a:prstGeom prst="rect">
            <a:avLst/>
          </a:prstGeom>
        </p:spPr>
      </p:pic>
      <p:pic>
        <p:nvPicPr>
          <p:cNvPr id="22" name="Kép 21" descr="A képen gyertya, Csendélet-fényképezés, kerámia, heng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134F19-CFB7-FD79-83EE-397AFFD2E13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88" y="11696627"/>
            <a:ext cx="1100045" cy="1100045"/>
          </a:xfrm>
          <a:prstGeom prst="rect">
            <a:avLst/>
          </a:prstGeom>
        </p:spPr>
      </p:pic>
      <p:pic>
        <p:nvPicPr>
          <p:cNvPr id="28" name="Kép 27" descr="A képen palack, vizespalack, Műanyag palack, Old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1AC8C95-B460-4282-FA5D-27387CEA304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465" y="11499584"/>
            <a:ext cx="1497190" cy="149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6725</TotalTime>
  <Words>229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2025-08-14T08:55:18Z</dcterms:modified>
  <cp:category/>
</cp:coreProperties>
</file>